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90" r:id="rId3"/>
    <p:sldId id="399" r:id="rId4"/>
    <p:sldId id="405" r:id="rId5"/>
    <p:sldId id="348" r:id="rId6"/>
    <p:sldId id="378" r:id="rId7"/>
    <p:sldId id="400" r:id="rId8"/>
    <p:sldId id="320" r:id="rId9"/>
    <p:sldId id="398" r:id="rId10"/>
    <p:sldId id="386" r:id="rId11"/>
    <p:sldId id="385" r:id="rId12"/>
    <p:sldId id="389" r:id="rId13"/>
    <p:sldId id="402" r:id="rId14"/>
    <p:sldId id="403" r:id="rId15"/>
    <p:sldId id="404" r:id="rId16"/>
    <p:sldId id="305" r:id="rId17"/>
  </p:sldIdLst>
  <p:sldSz cx="12192000" cy="6858000"/>
  <p:notesSz cx="12192000" cy="68580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2">
          <p15:clr>
            <a:srgbClr val="A4A3A4"/>
          </p15:clr>
        </p15:guide>
        <p15:guide id="2" pos="21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05" autoAdjust="0"/>
  </p:normalViewPr>
  <p:slideViewPr>
    <p:cSldViewPr>
      <p:cViewPr varScale="1">
        <p:scale>
          <a:sx n="96" d="100"/>
          <a:sy n="96" d="100"/>
        </p:scale>
        <p:origin x="1116" y="96"/>
      </p:cViewPr>
      <p:guideLst>
        <p:guide orient="horz" pos="2922"/>
        <p:guide pos="214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  <a:t>2025/3/5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7B3F-78ED-606C-80EF-C3BFE4F9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FE1680-EA1D-2614-AF69-605F798AA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696450C-72A5-0F14-05B6-53EB703AF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A9E5A3-0768-0501-BDAD-6C595F877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171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1E946-31B2-C985-335A-CC022C5F0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B2B53C6-B6C1-F282-2B14-ED3B2F511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0069194-0CA9-EBA8-F51A-3F2144B6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29163E-B4A4-4E6D-2022-FEBF06A44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87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9EAF1-EAC7-7798-320D-E758DABF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CA42956-1D0B-476C-55C5-921F313479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8C3EB38-FAC7-1805-AABE-DF7B689A6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A01A35-866B-AC5F-56D4-76C061B93A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9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A6F7E-5224-47D9-F23C-909B53777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2C36CA2-0F72-C58D-2DAE-2AD862FE4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9B83360-F5EF-F722-352A-55974C92F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67BC2C-9BF7-09C9-D4C2-EFF996919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1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36999-33C1-4531-9864-120806C1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78D14A-76E9-7BAB-0FAC-43D4E9EAE3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B33F3C-C15D-D14A-4DF8-4968E26C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7FA6E99-9A0D-FB2E-1309-9052CBB3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63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3DD54-ADA2-35A4-E52C-32B97E9D5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15F95D2-5C14-4811-0DB2-E48D1CE64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263E9A-A444-8083-E944-E2FF2CA13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DAB7A7-B1E9-DE65-BFA3-CF9430023D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305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40F97-F465-F7EF-5683-6B3FD74C6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5AFF12D-7352-758D-344E-1364F6046D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CE2278-DBB2-6716-9F15-81E7228DD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BEB1B6-54EF-79C9-2303-957A722FB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58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C1B4-1E40-ACBA-9D08-A1BF75850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B6D12B-3F44-3FE8-2BBF-1F1343C2DA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CFF88EC-4E4E-28C4-9353-E7B0FCDC28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7799FC-D3B3-275E-F0B9-42DA0A2D66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32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C420D-EAB5-4189-3C53-0DB15E46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83E6A8-C672-C9AF-6367-7AD1CC5CA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D60E-1B2F-7947-F2ED-88EB4928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1CE36-E424-7B3B-FBB5-801438142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35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6D8CBE-A903-E4AE-0C01-8943D6117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06E7AA-625C-6310-A1FE-707909BEF5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6F5024D-3C48-19BE-BA6E-6B49E4A65F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45CD82-B01A-734D-48CB-7A6E54F70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318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C4DE3-484D-5D20-FBED-F96794EF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AF7CAD-2833-7025-F6E2-A4FA2830F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04434A7-AC0B-7E20-6F4E-BB6713CD6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92189D-E26B-C434-973F-A69EAB077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57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5" Type="http://schemas.openxmlformats.org/officeDocument/2006/relationships/image" Target="../media/image2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31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269226" y="5918098"/>
            <a:ext cx="35382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Jingbo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Liu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3079" y="1383822"/>
            <a:ext cx="11087102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spc="-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OrCo</a:t>
            </a:r>
            <a:r>
              <a:rPr lang="en-US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: Towards Better Generalization via Orthogonality and Contrast for  Few-Shot Class-Incremental Learning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690017" y="5117682"/>
            <a:ext cx="19818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CVPR</a:t>
            </a:r>
            <a:r>
              <a:rPr lang="en-US" altLang="zh-CN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_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4</a:t>
            </a:r>
            <a:b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</a:b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3E2A33FA-92EB-29DD-B40F-17445C9F367F}"/>
              </a:ext>
            </a:extLst>
          </p:cNvPr>
          <p:cNvSpPr txBox="1"/>
          <p:nvPr/>
        </p:nvSpPr>
        <p:spPr>
          <a:xfrm>
            <a:off x="3748110" y="5064700"/>
            <a:ext cx="62467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CN" dirty="0"/>
              <a:t>https://github. com/noorahmedds/OrCo</a:t>
            </a:r>
            <a:endParaRPr lang="zh-CN" altLang="en-US" dirty="0"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1083F81F-2382-23C4-FAE6-E52FA8143C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19400" y="3027791"/>
            <a:ext cx="5962650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2BE0D-74B4-C4A7-9947-538E5AF76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EEB3509-5043-C289-1617-394D026F6F7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91117532-F18A-CCAD-1246-0E150B917CF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DB46239-79FD-9671-C06C-1F478B99935E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6CDF4B6-D569-4685-109F-89643D217E7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A2C78E2-BC7D-4833-D08E-E5413F71073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AAC16CBC-CBA4-2ACC-A792-570CD46EC08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242D0363-06DD-406C-592F-73A915F4E69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6CCE494-2A1D-19F3-4638-A4EDC84FCAE6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810186F1-3821-B6CF-E2B2-B1E9E5DDE5C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31530742-97E7-F035-14A5-44D1AA8F7F6D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3E21B38-60D1-5A3A-BC6B-D71298358660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7D667F48-AB1A-068E-EAE8-5FD60A10FD0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2B7F68B3-1EBE-C55F-2BB7-ED4BDF8FDDA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79A026-9BED-F5F7-2D8E-D94FC16DB38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BD493E6-1913-77D5-BDC6-449B7EC681C7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BCC1297-21C8-ED5A-6451-5FD6B07D3769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E91988FB-FE42-7B89-31C8-BEFBF7F3AE92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7862B2A-286E-F5FB-AECA-B8F21C29FB3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CEE18855-666C-6509-B60B-2CFB086C271D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5A35A9BD-574C-4D74-9F10-9DACD0E1B30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BD778542-C269-222D-4BC7-1203A2C7CDD8}"/>
              </a:ext>
            </a:extLst>
          </p:cNvPr>
          <p:cNvSpPr txBox="1"/>
          <p:nvPr/>
        </p:nvSpPr>
        <p:spPr>
          <a:xfrm>
            <a:off x="4648200" y="97383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E5368FEE-0843-0B8B-808A-C892A39083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526" y="1547876"/>
            <a:ext cx="11338626" cy="5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8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9E6D-2A19-586E-17DB-2B60573A2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EA5EFB-7A1F-47A7-3B4B-1828981B86E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FA327E17-34AD-979D-B570-018F44B6F5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9A2ABF0-22A4-742B-0AA1-D986B1BCE0B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E4F994E-5E96-478B-3DA8-016703EAC9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0E4D94-5E26-E8CC-5C83-B05E03E9FF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E15647D-DD86-8891-33B4-8CD789E7755E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6283AE1-8AC4-9E52-9C7E-24966DC9C6CD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B9FD9168-6403-F754-1B0A-F3928C7C237D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DCF62E32-FC55-D9F6-253E-351535111C6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FB6DF2E1-EB53-2678-C1AA-7064782B3B9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4EF3EF9-5C4E-DC56-D059-0488EE171EC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AA82F4C-DBCE-F742-F35A-01337F4D770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A03FA25-230E-9C82-D2CB-8438FF4B08A1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2B88317-4B6C-BD14-5801-40E4A1D24932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B987B81-663C-D997-E78B-FBA1E751330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1D86429-FB48-DE0D-6CD2-6B763DDC5215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D47933A-AF38-8169-A981-405E24B9F0F1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8AC2D9A-A404-4D68-357D-2A560C4B88B3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B9502709-F28C-9760-9B9D-E66EF119D48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E89396A-474E-583A-188F-97109D28EE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1DE5917E-5FA0-65E3-14F2-54D1D9798B82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7B046A08-A33D-70FB-B0F2-3B951B887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4950" y="1828800"/>
            <a:ext cx="64674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4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8344A-B426-E6C8-ACD3-572CB39B5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0757150-2381-0A33-030A-93EB1CE8E74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44EA3DB-27C4-A853-4A00-1B6ACC3A0F9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2F80BC-9792-6CF3-5221-52290933A41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57B315-0603-AEF9-34EA-9BEAEB6DCE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9E9145A-FBF8-882B-FF7B-CEF94CBA88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DEAD2783-7F3E-8FAB-ECEC-C31E9F2EC40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A1B5D17-5F76-92EB-1EC7-1199A2307BD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328AD7A-5498-F6CE-276E-52BD56FF687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678E27A-D390-E268-8862-ADE9E990F72B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93CF775-67C5-31F3-46E4-A6CE917AF0C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F0D55BB-4C10-B780-EC34-0E8C18E06967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8BC26DC-922D-BCA2-4DC6-F866A1FC46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3A1CBDC6-9DF0-A6F5-4798-AA4B02952CC6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5810309-0962-6A76-8999-532D498DF02C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E803FD6-EBE4-BD96-5FDA-133E8F008515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A3E3F06-53AC-259C-1AD9-C02AF62B766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20600978-2899-ECE0-0BB5-067BD272571E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D2D383B2-8988-BFAE-ABED-D9429637A6B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E419EDB-1433-4CA8-E4C3-9E19B527753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B1C6102-3614-754F-098C-4F53A6978D1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8E6E4DB6-5403-2D76-92DF-7D8B0CE56DD3}"/>
              </a:ext>
            </a:extLst>
          </p:cNvPr>
          <p:cNvSpPr txBox="1"/>
          <p:nvPr/>
        </p:nvSpPr>
        <p:spPr>
          <a:xfrm>
            <a:off x="4838699" y="115480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1C70C964-68ED-CB3F-6B1D-BB5BA953E6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511" y="2654315"/>
            <a:ext cx="5257800" cy="24830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FD1F3A3-2C7E-99D3-E4AF-27BA70ACB6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23311" y="2796282"/>
            <a:ext cx="5581769" cy="21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C127-2F6F-AA58-217B-66B9EDE0B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799744E-529C-E6D2-E396-7605E4731FC3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2A50E6D6-A7B6-F875-F629-8273660CB31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DA0FD2C-F30E-4E47-E344-8B98B0E5E15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57A3BD0-2EB6-9B5A-009F-30F5F7DED26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7F5CB54-1B1B-3180-121F-D8D5B53459E8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A4E63ED-1529-4E6A-4587-C51306C7255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43959D6-F30A-704A-A79C-94A392B4C8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DFF42E2-5B3B-6E37-956A-269946FB61E5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1E199D52-E3AE-EFD9-F0B4-DFFEE9D87C5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01B9279A-9BED-4A98-5ECC-8A855145B52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AC7851-E0A2-3FDB-838B-5B017A57A30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2CF0DC81-893F-F9CF-C257-9AB4BA315655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FB06040B-9DB8-03CF-C15F-20D564955BFA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D7635BB7-E82C-CCA7-E122-456F74613619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DC232E1-09A8-E3CB-4589-D748E1CF8BC6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BBFC6C04-99BC-D9FF-0419-B72187E924DC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F31F954-2ECC-EA67-1576-7E84C25CC49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ABEBC90E-2D09-23C2-8CD1-EC7689CA468B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5C64B05-8E69-2836-29F6-5C09347AB7D0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EAC7F3E-89AC-C97D-56EE-B943D2550BA5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C73FA180-E095-4A12-6B38-3E7CC8027A39}"/>
              </a:ext>
            </a:extLst>
          </p:cNvPr>
          <p:cNvSpPr txBox="1"/>
          <p:nvPr/>
        </p:nvSpPr>
        <p:spPr>
          <a:xfrm>
            <a:off x="4838699" y="950976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003BEE9-6428-DE80-F899-2639D00E47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572" y="2035335"/>
            <a:ext cx="10947775" cy="388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0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EA16F-9735-6930-398A-D817368CB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0CD9E0C-A8D7-671C-F4A4-7EAE2C4E290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7CA96947-C468-BB54-818C-19ED0B76D45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D0B4667-D874-93D6-532F-77F37CF2575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4392F6B-6F5B-AD29-E201-0660C693672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B7AC1-03DF-A767-4DC4-28F335B84AA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860CBFF-191E-C497-D5FB-B1291C510A4B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CCC0423-7846-C39C-AC88-168B4BB28FA4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9C8827F-2245-240B-ACA2-62C5DE56533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7A3F54AB-A07E-E01E-4F34-C9662E098544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411A7033-DFA5-8806-3E82-C43F3D120ECB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EC1B52F7-E151-9A82-1AC1-4B68E733301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F455FE0-EDAD-A08A-8E5C-9D14A942D0C3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365340E-9455-9E46-AC61-4A834941A67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1B35673C-10C2-A1E2-ECD8-C85F0BC5435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B7CE8A6-BEC4-D4F8-1C2C-A006C12A8CE1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3B2D8C6-AA7A-3292-FABE-8A18AEAF3F9A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9308B959-F18B-ACAC-A5D3-8F6C1430C31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84951A5-5C88-67AD-82C7-55E5E98456D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D938145D-59AF-15FB-C4A4-6AB4E7E30F31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CEC7A843-938F-5F01-4CB5-00E170B699E3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32908152-399A-2B7B-19B6-CD566DADC1E6}"/>
              </a:ext>
            </a:extLst>
          </p:cNvPr>
          <p:cNvSpPr txBox="1"/>
          <p:nvPr/>
        </p:nvSpPr>
        <p:spPr>
          <a:xfrm>
            <a:off x="4838699" y="103674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FFADA34-480E-5B91-D0D4-5DD65CC482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1981200"/>
            <a:ext cx="903752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562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41116-2099-6C80-1788-EBDE60FF5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86CE83B-2CED-F56C-7BE4-9316F502BD0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04A7BED-E46B-5588-7A6C-17BA4A7C67A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E2B454E-BB9E-E036-2513-E13C5A0616D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31324F7-AE96-8879-50B8-CB4DD2DF582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68574BE-912E-BEF9-B1A0-08405836A75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1B634D4-1CDD-9DAA-D557-7C53BDDB4974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0B589A0E-8798-108F-5475-FE4E99CE62E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72165854-BEF0-CF29-8853-525333B10AE9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A841ABF-EB1A-FB93-44C2-50CDD7485E39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7EE5306C-1948-0B79-19BA-2EE9D754EF00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D82F451-E4FF-A3A3-FB4E-653BB3002F6E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E5938DC7-7E1C-1422-7CE2-DB47F6C18236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94D37CD1-130E-DDB4-416E-15563546D48D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10C356C-2387-3E71-6AEE-C9C46971C95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4C63F315-8BAD-8A5C-C3B7-2A47D01E08F8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3EFB091-78AF-D7E6-9AD7-4A41A3AF60A0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86B72C40-0E65-86B4-7A05-F4347FC8BC9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3E23689-C694-2F01-E99E-593B1412A645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A93E215D-1F72-748B-AD3B-2AA3EA33BE7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7A6B92E-AEEC-5AE3-CF07-270215B6A68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DDE985D8-20CA-9DCB-BF3A-4A8C5B1DD9AD}"/>
              </a:ext>
            </a:extLst>
          </p:cNvPr>
          <p:cNvSpPr txBox="1"/>
          <p:nvPr/>
        </p:nvSpPr>
        <p:spPr>
          <a:xfrm>
            <a:off x="4838699" y="103674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88BEEAFE-3AC0-0F11-1561-554A76EC62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763" y="2163652"/>
            <a:ext cx="1074821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4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Motive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D264F6C-4AF6-00B8-F3FE-8290BF9D9225}"/>
              </a:ext>
            </a:extLst>
          </p:cNvPr>
          <p:cNvSpPr txBox="1"/>
          <p:nvPr/>
        </p:nvSpPr>
        <p:spPr>
          <a:xfrm>
            <a:off x="1600200" y="2427142"/>
            <a:ext cx="8729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/>
              <a:t>1)</a:t>
            </a:r>
            <a:r>
              <a:rPr lang="zh-CN" altLang="en-US" dirty="0"/>
              <a:t> FSCIL methods inherently face the challenge of </a:t>
            </a:r>
            <a:r>
              <a:rPr lang="zh-CN" altLang="en-US" dirty="0">
                <a:solidFill>
                  <a:srgbClr val="FF0000"/>
                </a:solidFill>
              </a:rPr>
              <a:t>catastrophic forgetting </a:t>
            </a:r>
            <a:r>
              <a:rPr lang="zh-CN" altLang="en-US" dirty="0"/>
              <a:t>as data arrives incrementally, making models susceptible to overwriting previously acquired knowledge.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E83B0DA-B151-9861-9956-6F6DB14C6364}"/>
              </a:ext>
            </a:extLst>
          </p:cNvPr>
          <p:cNvSpPr txBox="1"/>
          <p:nvPr/>
        </p:nvSpPr>
        <p:spPr>
          <a:xfrm>
            <a:off x="1600200" y="3810000"/>
            <a:ext cx="87298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2)</a:t>
            </a:r>
            <a:r>
              <a:rPr lang="zh-CN" altLang="en-US" dirty="0"/>
              <a:t> Moreover, given the scarcity of labeled samples available at any given time, models may be </a:t>
            </a:r>
            <a:r>
              <a:rPr lang="zh-CN" altLang="en-US" dirty="0">
                <a:solidFill>
                  <a:srgbClr val="FF0000"/>
                </a:solidFill>
              </a:rPr>
              <a:t>prone to overfitting </a:t>
            </a:r>
            <a:r>
              <a:rPr lang="zh-CN" altLang="en-US" dirty="0"/>
              <a:t>and find it challenging to </a:t>
            </a:r>
            <a:r>
              <a:rPr lang="zh-CN" altLang="en-US" dirty="0">
                <a:solidFill>
                  <a:srgbClr val="FF0000"/>
                </a:solidFill>
              </a:rPr>
              <a:t>strike a balance between extensive pretraining and the limited incremental data</a:t>
            </a:r>
            <a:r>
              <a:rPr lang="zh-CN" alt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5095-15BF-7A4A-A8C6-CBF272172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CD1A2B-32DF-0584-71D3-227162C7676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E0E47D2-A129-806E-8204-BDE2A0D1513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C2844EF1-14E8-A4D4-74E1-6F8D6805ADDF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175CF3-CBEB-8571-81B6-934C604D355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38A3F93-C8AF-71DF-0E27-72688A36DCC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BB3A30-C55B-BF97-060E-632C2592392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685D0971-7DDB-9540-CB43-DB200928B20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9A7EE1A8-8665-EFD3-CDA1-43EA21E4F193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C89975B5-0358-E075-A2B6-E3E7DD4AD07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63DC8B95-020F-DC2E-23C7-386BEE4ABBAA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00906CF-B3EF-4DE6-20B7-6EF446E66756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2004152-CA3F-BA83-A81B-668891A4EEEF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86CFFF32-F74C-7BE7-F298-74A9BACA6961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FF9E9579-0743-A79F-C889-5A1D4FF3BF4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FD2407A9-89BE-06AB-AEA3-7A4CF4383C2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236D3E2-4D1D-06D7-7D51-3578B338FAFF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B1B1DCDC-3825-7444-BA98-462880A46639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170C3229-28DB-CFFB-B0CB-7E9DBA89BED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92966390-9C40-13C4-D957-A65A73D91FF9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680A7643-9756-3583-BD85-C5CE57BA3FFD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227E73FA-93F3-10BE-DA6A-77EAFB653BD2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6774B58-E083-26E1-B4A8-6CF46147DD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4407" y="1447313"/>
            <a:ext cx="9963184" cy="518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5EBBA-4393-C655-7DF7-24EDC770B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E79A2F4-E7A3-8932-E61E-C863EE7EF2A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D698AF68-D620-70E0-563A-4391B6D4E82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A4B8C6B-9EAD-5AA3-15FE-5F52D7415B8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A13FEAD-FA14-4075-4990-9A6F5A134F5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25FD3B3-80A4-A7BA-C7F3-6A1363C369A0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F5FE2AA-DEC8-776D-0D14-87B9C211D6FD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93F2E5CD-25F9-4329-FC31-D6084129BB3A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AEE0972-C9E0-2CBD-DD63-2D4B1AC2B0E4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ECF12D30-0258-74BB-2BC4-E2F8C66ED731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58D6C3AF-37EF-94D3-BB0E-AB0ABC521971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0B88F53-299E-BDE4-71E1-BDFED4F0EDCC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60D5D45-3394-ADB2-62B9-1D609F46571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 dirty="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 dirty="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A787AC7A-EF13-AD2A-1D02-C5CE8E885FBF}"/>
              </a:ext>
            </a:extLst>
          </p:cNvPr>
          <p:cNvGrpSpPr/>
          <p:nvPr/>
        </p:nvGrpSpPr>
        <p:grpSpPr>
          <a:xfrm>
            <a:off x="3643" y="50579"/>
            <a:ext cx="12192000" cy="884328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36AE21A-840D-9815-6ECD-158F27BBAE75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5662D2CB-0146-79C7-6E3D-7FA4725EDE7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C8BA7043-8493-34D7-7080-E157FECD2428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0D99FEC4-BFE5-7B02-527C-34D408B8435B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5D7B78B3-54A1-9BB8-E947-F7FCB6271717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F6855BF1-4BE4-399B-5D1E-8DB6BB6E3DA5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8D376DB7-4127-16BE-EEE4-FA37F0B0F085}"/>
              </a:ext>
            </a:extLst>
          </p:cNvPr>
          <p:cNvSpPr txBox="1"/>
          <p:nvPr/>
        </p:nvSpPr>
        <p:spPr>
          <a:xfrm>
            <a:off x="9050301" y="107030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49D2A0B-8896-C0AF-97EC-44C749602ABD}"/>
              </a:ext>
            </a:extLst>
          </p:cNvPr>
          <p:cNvSpPr txBox="1"/>
          <p:nvPr/>
        </p:nvSpPr>
        <p:spPr>
          <a:xfrm>
            <a:off x="4838699" y="880491"/>
            <a:ext cx="23241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6B9E79D0-57FC-A0BB-62DA-4B7B412D52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329" y="1447313"/>
            <a:ext cx="1089660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11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38699" y="1027594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E57FA9BC-9764-2B7A-B6D7-9410B9D3B7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003" y="2530430"/>
            <a:ext cx="5410201" cy="179713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E39BED9-97B1-C30C-1059-BD358F06EC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3600" y="1744119"/>
            <a:ext cx="4873556" cy="88351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CE689D7-0AD2-0AAF-E59A-CF91BA7A9F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8259" y="3229220"/>
            <a:ext cx="5224893" cy="88351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59D1C0B-E2D9-CA45-3144-47C6020306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6161" y="4572000"/>
            <a:ext cx="5863280" cy="7823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72FA3F-CA46-EDBB-8620-23840D60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7A85353-F8B3-9DE4-0F4C-C388124EAFD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CD5ACEC-3115-166A-50C0-6D99619B025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72F431B-BB50-08F8-53A7-4EBDBF42B6F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31FD213D-3D5F-42F8-390D-8AF090C85A1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1479931-40BC-6CB2-7DB7-AE5F4775476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F96C061-CCAC-C76E-79BE-D5C326D18F32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3DF59EE-79FF-186D-725D-1B65CC48C7E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6FA53F2E-071B-E7E7-304E-49C3AD020047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A7B707BD-A612-BD34-F714-3E161B587D8E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D74BC827-2EE4-4550-546A-D39AE36D0608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D06C6D4-47F9-6508-1AF6-CCA25432A6E8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9C66AE7-0AB9-646A-18C4-50059A4BFA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123F5828-B4F7-CB3F-870C-8ECC5E7D6F7C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7B1B0B-54A4-3C53-CD42-09DBE283DDE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6B236BC-F579-F78E-73E9-E83C8878203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69E6FF1-0ACE-8070-854E-BB70CC78493E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725F91E6-376C-B920-99EA-E0BFD0C48D65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92DB3984-C328-2FB2-243B-8E484F73332C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186D4F02-1A05-E4C1-1316-65AE770ED34C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F58253-8D6A-D705-C9BB-21F5660FA010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FDB8EBE9-9FF2-EB1B-0004-89A9DA774883}"/>
              </a:ext>
            </a:extLst>
          </p:cNvPr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8DD2B8E-071C-95C9-DE80-93CC40F41F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403" y="1624150"/>
            <a:ext cx="4905551" cy="461964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158B85F-A418-B5DE-9849-E8093223FE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0800" y="1676400"/>
            <a:ext cx="4238625" cy="66675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F6605DB5-7BBA-30C6-302F-C6D3EEB381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53126" y="2908171"/>
            <a:ext cx="6229350" cy="10191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4E0361D-26A6-7C32-9F08-6BA585098E2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5474" y="4343400"/>
            <a:ext cx="56292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9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19492-422C-163F-BAE8-371ECE6E4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48C13C-B120-6579-9FDA-7F75A0411B8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E46E6EA-B890-5173-6DAF-4219038A6F5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30D7A3E-89F5-7AB7-B3F8-9E5A8768DB6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E63566C-F114-CB0D-2D08-7582C900643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9B29C97-FFE9-D091-2961-8947E01BF6C4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4458F442-0344-48B7-3496-949B7AA4FC57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D22160D3-C34D-D530-B997-B8E7F3C60F7E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A424FDD-09D5-E5C1-C8FC-C6CF4C4A408B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D689D30-7108-55DC-39B9-6E9A0B1C7462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1A3A96F8-C5CF-91D4-B608-99765A92CC66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B223B417-20DA-A970-E8D7-F7169E390A2B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02F3FE9F-4013-71F7-32D6-5B74F9535087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D9299FE2-1F6B-CE75-9472-D74ED70B2F52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9B846DE5-BC97-FABF-C7FA-783DBAB3FA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189ADC3-D7F9-EF76-1AE5-8FABB1440EAA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AC939FB-6764-5CCB-4272-492FFA2548F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40E7ED3F-0471-ED0A-6888-0FE2E79E8678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0202BD98-B349-8D8F-CB2D-68FB276B74EA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FAA91A5-FA47-D4EE-02CD-7432095D998E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E9C718FB-115D-715A-B987-5912066DF28E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>
            <a:extLst>
              <a:ext uri="{FF2B5EF4-FFF2-40B4-BE49-F238E27FC236}">
                <a16:creationId xmlns:a16="http://schemas.microsoft.com/office/drawing/2014/main" id="{4A3D4D46-3B76-EF06-8840-925B2B4DF398}"/>
              </a:ext>
            </a:extLst>
          </p:cNvPr>
          <p:cNvSpPr txBox="1"/>
          <p:nvPr/>
        </p:nvSpPr>
        <p:spPr>
          <a:xfrm>
            <a:off x="4495800" y="100968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6DB4485-0754-1D5E-CB8D-F8C6A5B238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16657" y="1752600"/>
            <a:ext cx="4962525" cy="9620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9627B2C-574C-7054-3C38-603A85D982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5403" y="1624150"/>
            <a:ext cx="4905551" cy="46196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153850-F9AA-3262-93D5-B4402E16EB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0954" y="2710199"/>
            <a:ext cx="4429125" cy="6096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8464C679-14F8-E3DA-D227-33F8E751E93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3100" y="3538202"/>
            <a:ext cx="4981575" cy="5715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2A7E220-3993-0AE7-8795-5D32D791BD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9602" y="4480015"/>
            <a:ext cx="58293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FDD9D3-7163-9DC3-42EC-76EDF25CC6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1439779"/>
            <a:ext cx="12192000" cy="52707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33AF-A9FD-4D9C-0E05-33F4E97BD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E2B10-AFA2-8497-19AE-C3931503C69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4FD136A-7471-4FF0-135E-7298CE5B476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02DB32F3-B77C-3B82-0A36-6A52037757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52CA1F0-1C86-B148-536F-5C98C6C1303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1FD4F4FC-2A2C-4BB1-C4B0-537484912DC3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426DB52-0B2E-13ED-B6D3-4D3628E7EC66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86EEA33-0AEC-E138-DC65-5097659256DB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518FF10E-DD7E-CF83-252F-0975E3E9446A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AA403B8-9B98-78B5-402B-963460D47B0A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id="{E2569F7F-56CE-AFF8-75B8-377132711FF5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151BAA9-9C39-C7D4-6EC5-E444B5CF1E35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2331F96-29B3-A28F-E48C-123889AE16D8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EEA40AC-2E61-05B5-3CD6-CD2328C9D15B}"/>
              </a:ext>
            </a:extLst>
          </p:cNvPr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86735F4-6F4F-FEDF-3F0C-8B0844D7AEA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D8B61D9-024B-CDA6-F0F6-0B3E21DD5CCB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30CA2A2E-5C30-44DE-60A3-C7AB0AC7B6D2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>
            <a:extLst>
              <a:ext uri="{FF2B5EF4-FFF2-40B4-BE49-F238E27FC236}">
                <a16:creationId xmlns:a16="http://schemas.microsoft.com/office/drawing/2014/main" id="{3A29E25C-8791-BDEF-5FF2-BC8B9C4EB92F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F9A97882-9FB2-A130-6B39-785E5B8F9D46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28B888C2-2297-CDFC-73EE-2B26A129DE08}"/>
              </a:ext>
            </a:extLst>
          </p:cNvPr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08F89C1A-5B28-4807-0196-D082FCBDC9AD}"/>
              </a:ext>
            </a:extLst>
          </p:cNvPr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B87D0F7B-AFA5-270B-08CC-0B4A3C04B0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0387" y="1107285"/>
            <a:ext cx="7147319" cy="55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76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737</Words>
  <Application>Microsoft Office PowerPoint</Application>
  <PresentationFormat>宽屏</PresentationFormat>
  <Paragraphs>229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bobo _</cp:lastModifiedBy>
  <cp:revision>385</cp:revision>
  <dcterms:created xsi:type="dcterms:W3CDTF">2023-09-17T03:47:00Z</dcterms:created>
  <dcterms:modified xsi:type="dcterms:W3CDTF">2025-03-06T06:49:25Z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2023-08-31T08:00:00Z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2023-09-21T08:00:00Z</vt:filetime>
  </property>
  <property fmtid="{D5CDD505-2E9C-101B-9397-08002B2CF9AE}" pid="5" name="ICV">
    <vt:lpwstr>B57A954737B34707B8BBB756EEE30DB3_13</vt:lpwstr>
  </property>
  <property fmtid="{D5CDD505-2E9C-101B-9397-08002B2CF9AE}" pid="6" name="KSOProductBuildVer">
    <vt:lpwstr>2052-11.1.0.12165</vt:lpwstr>
  </property>
</Properties>
</file>